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FF719-62C6-9C50-5650-4C7A14936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58498-AE33-5F58-9D6F-EC0288248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7C2B4-4D39-5911-7BF1-60E6663BF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EB4E4-B6B6-3069-0205-2C704BFC4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8DCBD-89C1-BC26-895E-91D80B65C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4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F8400-C032-3F72-DE94-A49059D52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738E8-7548-446C-5B63-819245EF4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B4E5A-6062-23D8-74B2-B7F89ABD5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DCAFA-4C45-F7B4-ED24-9F397E846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412E5-880B-A07F-C0E0-D0F482EE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53A57F-CAF7-1867-F871-8B7B5A8E7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98BE0-795A-4068-F600-1E532C3DF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5FB33-5692-47E2-0BB1-A3E72289E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D2398-8553-2DAB-E5F5-65E2A1BB5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65E4A-6E94-564F-B95A-166D2F8F7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7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4FA09-2920-2856-9FBA-A2791ECC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5A454-EF62-192B-D1B8-BE88A0F6F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BFA64-F00B-E311-DF33-3C1FC25C7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5521E-C148-AB69-BB6E-CFE7C43A8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E5D7D-36FB-9233-E433-D4EFC77CF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12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63144-D809-3333-0C5E-579B98146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2B5A2-821F-393B-5AF7-5AF597705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CC888-4330-8D3F-2DF2-094718EA9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E815D-11C6-925A-AEC0-9EA832B4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75280-F588-FEF8-E084-82F362D5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9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C308B-9466-AA9D-740F-A58D7C13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ED533-CE94-FF86-F08B-5C3285D5A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F0A6A-8E0B-60E0-ADA4-12263B2F6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C8225-8A20-5245-6B82-B0976199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7175A-9024-DC0A-DBEC-FEADB5AB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BFA68-5D24-BA07-4AB1-341D4540E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0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753B8-5DD7-325A-B107-CCD0C3A5E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F6C1D-D14F-7A2A-4D53-714D0BF1C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AEC45-40EA-1FEA-E365-4BCEA523C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D13D0D-7C43-6831-CEAF-6A95AB619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67E79C-B512-EF4C-A370-76C3A0B39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35C450-1770-7D4A-AFD0-1D4BB946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8A6B76-7673-3D05-6082-08513534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27F088-BC7E-B956-164D-B6C90ABF4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2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A97B0-2A58-A423-7625-7C97A88F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3696D-DC38-E23E-6DD2-774512EDB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7B9C1-CF41-5D75-294A-97AF7D77D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960910-5551-EDB3-0F4F-D2767BC59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0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C88BE7-76FF-F468-0532-B5430C93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6C208-2702-4F48-0FAA-2AA70532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5D988-16E9-AE90-DA81-F5A8D020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91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0029-E2C7-79B2-5ED6-488D717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85028-9173-5677-8DEC-40BB4BB54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F49BC1-021A-C766-64F5-093BEF5DA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A2B04-2BB4-E9E6-2C34-4D1669DDE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7870D-AF9A-07AC-E528-624DE128F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41CCD6-BD96-880E-7BF0-949EE87D3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6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F06BC-E45F-8855-1FC0-A01C837FC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6BFBCB-DE4A-0768-A426-82B40D159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668D5-2FFC-D2F6-424F-7619B93BF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9E768-EFD6-CDD9-CD1C-ABC8CB8B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97E8-0295-C4AC-39D9-49350C394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6C77C-E689-CA5D-A1F9-5D17440FB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3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AC63CD-DAE5-B12F-CBD5-449031E3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68985-2474-CD4A-4914-6510E8F2C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35167-7FE9-857D-CEAC-56C60CB29D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32BCC-51AE-44A8-B6B5-798E23A27D7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04F6C-BA0C-EA3C-5651-215820973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DA3E3-99A2-C968-4AB8-BB45BDDE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DAC51-C639-4DA6-8E5B-92A69EAF0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2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iles.tractorchariot.com/G6.4%20All%20no%20Railing,%20no%20Wheels,%20no%20Side%20Drag.web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38C816C-A8BF-A2D8-7AC0-8A5CAE2D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21" y="474305"/>
            <a:ext cx="4228863" cy="1606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840FF7-7A91-4366-CC4C-8A8A9F9F4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824" y="4166205"/>
            <a:ext cx="8361160" cy="1412484"/>
          </a:xfrm>
        </p:spPr>
        <p:txBody>
          <a:bodyPr anchor="t">
            <a:norm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             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</a:rPr>
              <a:t>The Tractor Chariot is an Innovative and Indispensable Tractor Implement</a:t>
            </a:r>
            <a:br>
              <a:rPr lang="en-US" sz="900" dirty="0">
                <a:effectLst/>
              </a:rPr>
            </a:br>
            <a:r>
              <a:rPr lang="en-US" sz="1800" dirty="0">
                <a:effectLst/>
              </a:rPr>
              <a:t>This professional grade, multi-purpose Implement, easily</a:t>
            </a:r>
            <a:r>
              <a:rPr lang="en-US" sz="900" dirty="0">
                <a:effectLst/>
              </a:rPr>
              <a:t> </a:t>
            </a:r>
            <a:r>
              <a:rPr lang="en-US" sz="1800" dirty="0">
                <a:effectLst/>
              </a:rPr>
              <a:t>attaches to any Tractor</a:t>
            </a:r>
            <a:br>
              <a:rPr lang="en-US" sz="900" dirty="0">
                <a:effectLst/>
              </a:rPr>
            </a:br>
            <a:r>
              <a:rPr lang="en-US" sz="1800" dirty="0">
                <a:effectLst/>
              </a:rPr>
              <a:t>The Chariot efficiently performs many maintenance, landscaping and wood cutting tasks</a:t>
            </a:r>
            <a:endParaRPr lang="en-US" sz="900" dirty="0">
              <a:effectLst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6A0F1B-2A54-7C62-7136-7EF74C971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5280" y="6306800"/>
            <a:ext cx="6406598" cy="576108"/>
          </a:xfrm>
        </p:spPr>
        <p:txBody>
          <a:bodyPr anchor="b">
            <a:normAutofit lnSpcReduction="10000"/>
          </a:bodyPr>
          <a:lstStyle/>
          <a:p>
            <a:pPr marL="0" marR="3810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993300"/>
                </a:solidFill>
                <a:effectLst/>
                <a:latin typeface="Calibri" panose="020F0502020204030204" pitchFamily="34" charset="0"/>
              </a:rPr>
              <a:t>Property of Electronic Design Associates, LLC</a:t>
            </a:r>
            <a:endParaRPr lang="en-US" sz="1600" dirty="0">
              <a:effectLst/>
            </a:endParaRPr>
          </a:p>
          <a:p>
            <a:pPr marL="0" marR="38100" indent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993300"/>
                </a:solidFill>
                <a:effectLst/>
                <a:latin typeface="Calibri" panose="020F0502020204030204" pitchFamily="34" charset="0"/>
              </a:rPr>
              <a:t>Confidential and Proprietary Information -</a:t>
            </a:r>
            <a:r>
              <a:rPr lang="en-US" sz="1800" dirty="0">
                <a:solidFill>
                  <a:srgbClr val="993300"/>
                </a:solidFill>
                <a:effectLst/>
              </a:rPr>
              <a:t> </a:t>
            </a:r>
            <a:r>
              <a:rPr lang="en-US" sz="1800" dirty="0">
                <a:solidFill>
                  <a:srgbClr val="993300"/>
                </a:solidFill>
                <a:effectLst/>
                <a:latin typeface="Calibri" panose="020F0502020204030204" pitchFamily="34" charset="0"/>
              </a:rPr>
              <a:t>Not for Distribution</a:t>
            </a:r>
            <a:endParaRPr lang="en-US" sz="1600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0522D3-F445-BB50-4771-B76B6D990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579" y="507753"/>
            <a:ext cx="5995590" cy="535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9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840FF7-7A91-4366-CC4C-8A8A9F9F4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2960716"/>
            <a:ext cx="4361738" cy="2189353"/>
          </a:xfrm>
        </p:spPr>
        <p:txBody>
          <a:bodyPr anchor="t">
            <a:norm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             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Property of Electronic Design Associates, LLC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Confidential and Proprietary Information -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Not for Distribution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6A0F1B-2A54-7C62-7136-7EF74C971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953037"/>
            <a:ext cx="4036333" cy="1709849"/>
          </a:xfrm>
        </p:spPr>
        <p:txBody>
          <a:bodyPr anchor="b">
            <a:normAutofit/>
          </a:bodyPr>
          <a:lstStyle/>
          <a:p>
            <a:pPr algn="l"/>
            <a:endParaRPr lang="en-US" sz="2000" dirty="0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38C816C-A8BF-A2D8-7AC0-8A5CAE2D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2770" y="361075"/>
            <a:ext cx="3434220" cy="130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6D1664-73F4-73D8-8361-0A25B6289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408" y="4661577"/>
            <a:ext cx="21431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7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890C78-F86C-5796-0CB3-14AB48F47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19" y="246614"/>
            <a:ext cx="9209524" cy="32857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B01738-74E5-F469-0FF9-E6F8E04334F0}"/>
              </a:ext>
            </a:extLst>
          </p:cNvPr>
          <p:cNvSpPr txBox="1"/>
          <p:nvPr/>
        </p:nvSpPr>
        <p:spPr>
          <a:xfrm>
            <a:off x="2140987" y="4801937"/>
            <a:ext cx="175835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hlinkClick r:id="rId3"/>
              </a:rPr>
              <a:t>Tractor Chariot</a:t>
            </a:r>
            <a:endParaRPr lang="en-US" dirty="0">
              <a:effectLst/>
              <a:hlinkClick r:id="rId3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hlinkClick r:id="rId3"/>
              </a:rPr>
              <a:t>Click to Play</a:t>
            </a:r>
            <a:endParaRPr lang="en-US" dirty="0">
              <a:effectLst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F05D0AF-938B-1D74-B46A-FE0E0140DEF1}"/>
              </a:ext>
            </a:extLst>
          </p:cNvPr>
          <p:cNvSpPr/>
          <p:nvPr/>
        </p:nvSpPr>
        <p:spPr>
          <a:xfrm>
            <a:off x="3191497" y="4006958"/>
            <a:ext cx="441435" cy="2837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15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73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               The Tractor Chariot is an Innovative and Indispensable Tractor Implement This professional grade, multi-purpose Implement, easily attaches to any Tractor The Chariot efficiently performs many maintenance, landscaping and wood cutting tasks</vt:lpstr>
      <vt:lpstr>               Property of Electronic Design Associates, LLC Confidential and Proprietary Information - Not for Distribution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Tractor Chariot is an Innovative and Indispensable Tractor Implement This professional grade, multi-purpose Implement, easily attaches to any Tractor The Chariot efficiently performs many maintenance, landscaping and wood cutting tasks</dc:title>
  <dc:creator>Jim Engandela</dc:creator>
  <cp:lastModifiedBy>Jim Engandela</cp:lastModifiedBy>
  <cp:revision>2</cp:revision>
  <dcterms:created xsi:type="dcterms:W3CDTF">2023-03-16T18:35:53Z</dcterms:created>
  <dcterms:modified xsi:type="dcterms:W3CDTF">2023-03-16T20:46:28Z</dcterms:modified>
</cp:coreProperties>
</file>